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1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39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53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06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28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09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5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349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57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78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85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67CEE-C41E-4E43-AD6C-2D3B1C315828}" type="datetimeFigureOut">
              <a:rPr lang="tr-TR" smtClean="0"/>
              <a:t>21.11.2016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9D8C-8050-49A5-92ED-CB9CA628F3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27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895238" cy="1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0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1</cp:revision>
  <dcterms:created xsi:type="dcterms:W3CDTF">2016-11-21T21:35:58Z</dcterms:created>
  <dcterms:modified xsi:type="dcterms:W3CDTF">2016-11-21T21:36:12Z</dcterms:modified>
</cp:coreProperties>
</file>